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5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0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0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teraryterms.net/charact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>
            <a:normAutofit/>
          </a:bodyPr>
          <a:lstStyle/>
          <a:p>
            <a:r>
              <a:rPr lang="ar-EG" dirty="0" smtClean="0"/>
              <a:t>جامعة بنها-كلية التربية</a:t>
            </a:r>
            <a:br>
              <a:rPr lang="ar-EG" dirty="0" smtClean="0"/>
            </a:br>
            <a:r>
              <a:rPr lang="ar-EG" dirty="0" smtClean="0"/>
              <a:t>قسم اللغة الانجليزية</a:t>
            </a:r>
            <a:br>
              <a:rPr lang="ar-EG" dirty="0" smtClean="0"/>
            </a:br>
            <a:r>
              <a:rPr lang="ar-EG" dirty="0" smtClean="0"/>
              <a:t>دراما</a:t>
            </a:r>
            <a:br>
              <a:rPr lang="ar-EG" dirty="0" smtClean="0"/>
            </a:br>
            <a:r>
              <a:rPr lang="ar-EG" dirty="0" smtClean="0"/>
              <a:t>وائل محمد عبد الحكم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8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Protagonist and Antagonist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https://literaryterms.net/character/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These are the most important characters in the story. There are two types, of which there may be a couple for each.</a:t>
            </a:r>
          </a:p>
          <a:p>
            <a:endParaRPr lang="en-US" dirty="0"/>
          </a:p>
          <a:p>
            <a:r>
              <a:rPr lang="en-US" dirty="0"/>
              <a:t>Protagonist – This is the main character, around which the whole story revolves. The decisions made by this character will be affected by a conflict from within, or externally through another character, nature, technology, society, or the fates/God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7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Antagonist – This character, or group of characters, causes the conflict for the protagonist. However, the antagonist could be the protagonist, who is torn by a problem within. Most times, something external is causing the problem. A group of people causing the conflict would be considered society, perhaps the members of a team, community, or institution. Additionally, the antagonist could be a part of nature, such as an animal, the weather, a mountain or lake. A different kind of antagonist would be an item such as a pen, car, phone, carpet, etc. These are all considered technology, since they are instruments or tools to complete a job. Finally, if the conflict comes from something out of the character’s control, the antagonist is fate or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4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Foil – A foil is a character that has opposite character traits from another, meant to help highlight or bring out another’s positive or negative side. Many times, the antagonist is the foil for the protagonist.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8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– Characters who are static do not change throughout the story. Their use may simply be to create or relieve tension, or they were not meant to change. A major character can remain static through the whole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7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– Dynamic characters change throughout the story. They may learn a lesson, become bad, or change in complex 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Flat – A flat character has one or two main traits, usually only all positive or negative. They are the opposite of a round character. The flaw or strength has its use in the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5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– These are the opposite of the flat character. These characters have many different traits, good and bad, making them more interesting.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5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– These are the stereotypical characters, such as the boy genius, ambitious career person, faithful sidekick, mad scientist,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6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428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جامعة بنها-كلية التربية قسم اللغة الانجليزية دراما وائل محمد عبد الحكم</vt:lpstr>
      <vt:lpstr>Protagonist and Antagonist https://literaryterms.net/character/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بنها-كلية التربية قسم اللغة الانجليزية دراما وائل محمد عبد الحكم</dc:title>
  <dc:creator>GO</dc:creator>
  <cp:lastModifiedBy>GO</cp:lastModifiedBy>
  <cp:revision>5</cp:revision>
  <dcterms:created xsi:type="dcterms:W3CDTF">2020-03-30T03:54:23Z</dcterms:created>
  <dcterms:modified xsi:type="dcterms:W3CDTF">2020-03-30T05:08:34Z</dcterms:modified>
</cp:coreProperties>
</file>